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8EA3F-8542-4113-93AF-A858A07FAD98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BCB9-17CF-4DCA-9CF2-11FC9D222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239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8EA3F-8542-4113-93AF-A858A07FAD98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BCB9-17CF-4DCA-9CF2-11FC9D222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391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8EA3F-8542-4113-93AF-A858A07FAD98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BCB9-17CF-4DCA-9CF2-11FC9D222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565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8EA3F-8542-4113-93AF-A858A07FAD98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BCB9-17CF-4DCA-9CF2-11FC9D222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300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8EA3F-8542-4113-93AF-A858A07FAD98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BCB9-17CF-4DCA-9CF2-11FC9D222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003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8EA3F-8542-4113-93AF-A858A07FAD98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BCB9-17CF-4DCA-9CF2-11FC9D222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639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8EA3F-8542-4113-93AF-A858A07FAD98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BCB9-17CF-4DCA-9CF2-11FC9D222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056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8EA3F-8542-4113-93AF-A858A07FAD98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BCB9-17CF-4DCA-9CF2-11FC9D222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7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8EA3F-8542-4113-93AF-A858A07FAD98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BCB9-17CF-4DCA-9CF2-11FC9D222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379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8EA3F-8542-4113-93AF-A858A07FAD98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BCB9-17CF-4DCA-9CF2-11FC9D222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9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8EA3F-8542-4113-93AF-A858A07FAD98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9BCB9-17CF-4DCA-9CF2-11FC9D222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341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8EA3F-8542-4113-93AF-A858A07FAD98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9BCB9-17CF-4DCA-9CF2-11FC9D222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869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obesityinamerica.org/images/map_ta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86" y="0"/>
            <a:ext cx="3516086" cy="30046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2" y="2745045"/>
            <a:ext cx="2971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www.obesityinamerica.org</a:t>
            </a:r>
            <a:endParaRPr lang="en-US" sz="1000" dirty="0"/>
          </a:p>
        </p:txBody>
      </p:sp>
      <p:pic>
        <p:nvPicPr>
          <p:cNvPr id="1030" name="Picture 6" descr="http://www.ilkeryoldas.com/illus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390136"/>
            <a:ext cx="4267200" cy="246786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en.es-static.us/upl/2011/12/eat_less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86" y="5114130"/>
            <a:ext cx="2296886" cy="174387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-10886" y="6627168"/>
            <a:ext cx="2971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</a:rPr>
              <a:t>earthsky.org/human-world/</a:t>
            </a:r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1034" name="Picture 10" descr="http://blog.takeaway.com/wp-content/uploads/2012/10/Sushi_iStock_000014810450XSmal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657" y="5114130"/>
            <a:ext cx="2514600" cy="170107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thinkprogress.org/wp-content/uploads/2012/06/Global-obesity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69850"/>
            <a:ext cx="5410200" cy="409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0886" y="4163825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latin typeface="Baskerville Old Face" pitchFamily="18" charset="0"/>
              </a:rPr>
              <a:t>Solution</a:t>
            </a:r>
            <a:r>
              <a:rPr lang="en-US" sz="2800" b="1" dirty="0" smtClean="0">
                <a:latin typeface="Baskerville Old Face" pitchFamily="18" charset="0"/>
              </a:rPr>
              <a:t>: Chopsticks</a:t>
            </a:r>
            <a:endParaRPr lang="en-US" sz="2800" b="1" dirty="0">
              <a:latin typeface="Baskerville Old Fac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10886" y="3004692"/>
            <a:ext cx="38970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Baskerville Old Face" pitchFamily="18" charset="0"/>
                <a:ea typeface="Batang" pitchFamily="18" charset="-127"/>
              </a:rPr>
              <a:t>Problem</a:t>
            </a:r>
            <a:r>
              <a:rPr lang="en-US" sz="2800" b="1" dirty="0">
                <a:latin typeface="Baskerville Old Face" pitchFamily="18" charset="0"/>
                <a:ea typeface="Batang" pitchFamily="18" charset="-127"/>
              </a:rPr>
              <a:t>: Obesity in the United States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72200" y="4113137"/>
            <a:ext cx="2971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thinkprogress.org/health/</a:t>
            </a:r>
            <a:endParaRPr lang="en-US" sz="1000" dirty="0"/>
          </a:p>
        </p:txBody>
      </p:sp>
      <p:sp>
        <p:nvSpPr>
          <p:cNvPr id="12" name="TextBox 11"/>
          <p:cNvSpPr txBox="1"/>
          <p:nvPr/>
        </p:nvSpPr>
        <p:spPr>
          <a:xfrm>
            <a:off x="7647214" y="6581001"/>
            <a:ext cx="2971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www.thinkingblog.com</a:t>
            </a:r>
            <a:endParaRPr lang="en-US" sz="1000" dirty="0"/>
          </a:p>
        </p:txBody>
      </p:sp>
      <p:sp>
        <p:nvSpPr>
          <p:cNvPr id="15" name="TextBox 14"/>
          <p:cNvSpPr txBox="1"/>
          <p:nvPr/>
        </p:nvSpPr>
        <p:spPr>
          <a:xfrm>
            <a:off x="2286000" y="6586772"/>
            <a:ext cx="2971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b</a:t>
            </a:r>
            <a:r>
              <a:rPr lang="en-US" sz="1000" dirty="0" smtClean="0">
                <a:solidFill>
                  <a:schemeClr val="bg1"/>
                </a:solidFill>
              </a:rPr>
              <a:t>log.takeaway.com/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36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18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Arun D. Fricker</dc:creator>
  <cp:lastModifiedBy>Arun D. Fricker</cp:lastModifiedBy>
  <cp:revision>6</cp:revision>
  <dcterms:created xsi:type="dcterms:W3CDTF">2012-11-26T20:56:53Z</dcterms:created>
  <dcterms:modified xsi:type="dcterms:W3CDTF">2012-11-27T03:04:54Z</dcterms:modified>
</cp:coreProperties>
</file>